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59" r:id="rId8"/>
    <p:sldId id="260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90" r:id="rId17"/>
    <p:sldId id="280" r:id="rId18"/>
    <p:sldId id="281" r:id="rId19"/>
    <p:sldId id="282" r:id="rId20"/>
    <p:sldId id="283" r:id="rId21"/>
    <p:sldId id="263" r:id="rId22"/>
    <p:sldId id="262" r:id="rId23"/>
    <p:sldId id="289" r:id="rId24"/>
    <p:sldId id="264" r:id="rId25"/>
    <p:sldId id="265" r:id="rId26"/>
    <p:sldId id="266" r:id="rId27"/>
    <p:sldId id="267" r:id="rId28"/>
    <p:sldId id="291" r:id="rId29"/>
    <p:sldId id="269" r:id="rId30"/>
    <p:sldId id="270" r:id="rId31"/>
    <p:sldId id="271" r:id="rId32"/>
    <p:sldId id="272" r:id="rId33"/>
    <p:sldId id="278" r:id="rId34"/>
    <p:sldId id="273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59"/>
            <p14:sldId id="260"/>
            <p14:sldId id="285"/>
            <p14:sldId id="284"/>
            <p14:sldId id="286"/>
            <p14:sldId id="287"/>
            <p14:sldId id="288"/>
            <p14:sldId id="261"/>
            <p14:sldId id="279"/>
            <p14:sldId id="290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89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91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9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09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25.png"/><Relationship Id="rId7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slide" Target="slide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541278"/>
                  </p:ext>
                </p:extLst>
              </p:nvPr>
            </p:nvGraphicFramePr>
            <p:xfrm>
              <a:off x="-1996440" y="3044825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B2D025A6-BC43-064E-9F51-A793C2804B2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8D1B3CFF-32D1-3B48-BDF6-685264AD38E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95F8A3D8-1037-5141-8606-37B614FB311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24DA28B6-BE50-C446-B775-814052BAB7F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1996440" y="3044825"/>
                <a:ext cx="10515600" cy="3475038"/>
                <a:chOff x="-1996440" y="3044825"/>
                <a:chExt cx="10515600" cy="34750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9204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3485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204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3485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7A16-38EF-AD43-8CC8-3E47B9B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1" y="986065"/>
            <a:ext cx="5612692" cy="4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7729F-4FFD-4F38-7CAD-2BDA6A3D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9" y="2534111"/>
            <a:ext cx="5331251" cy="1789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F5E29-C823-01B6-9B56-AF82CBF7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72" y="1820357"/>
            <a:ext cx="4430106" cy="34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11353-7DF5-CDB6-7062-49528527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978687"/>
            <a:ext cx="5310678" cy="181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B3BE0-F725-0B00-6265-C992EF87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24" y="1613966"/>
            <a:ext cx="4712739" cy="36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D1E25-2BCB-F013-8EB0-E8728A4D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6" y="2165003"/>
            <a:ext cx="4626090" cy="150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2D4E8-C7E0-2CFF-8DB9-6279651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95" y="889501"/>
            <a:ext cx="5776768" cy="44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D2DC4-03E6-5571-072D-FAC4ED99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03" y="352070"/>
            <a:ext cx="4470447" cy="1505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5B199-99A9-D66A-467A-03ECB494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1819987"/>
            <a:ext cx="5105998" cy="39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A503-3397-C841-8CFA-0C4BE68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0" y="1026825"/>
            <a:ext cx="5674272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A060-F193-B24D-A9B5-DEF27E7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4" y="1034980"/>
            <a:ext cx="5578122" cy="4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83112" y="2085275"/>
            <a:ext cx="8976732" cy="2163337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EAF4DA-369D-A717-6DB9-C9540E7419B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80170" y="1745183"/>
            <a:ext cx="6467708" cy="264740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F08B1-9CD9-2FCB-F02E-0F3B7FA20922}"/>
              </a:ext>
            </a:extLst>
          </p:cNvPr>
          <p:cNvSpPr txBox="1"/>
          <p:nvPr/>
        </p:nvSpPr>
        <p:spPr>
          <a:xfrm>
            <a:off x="7844085" y="2160943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 Sampling gives better accuracy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RFC is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70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and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4979A-535A-7B3D-60AB-AED71F8E7D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1502460"/>
            <a:ext cx="6934200" cy="4015228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Unbalanced Data:  492 frauds out of 284,807 transactions (</a:t>
            </a:r>
            <a:r>
              <a:rPr lang="en-US" b="1" i="0" dirty="0">
                <a:solidFill>
                  <a:srgbClr val="FF0000"/>
                </a:solidFill>
                <a:effectLst/>
                <a:latin typeface="ui-monospace"/>
              </a:rPr>
              <a:t>0.172%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ui-monospace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ontains only numerical input variables which are the result of a PCA transformation</a:t>
            </a: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i-monospace"/>
              </a:rPr>
              <a:t>Data Source: </a:t>
            </a:r>
            <a:r>
              <a:rPr lang="en-US" sz="2800" dirty="0">
                <a:effectLst/>
                <a:latin typeface="ui-monospace"/>
                <a:hlinkClick r:id="rId2"/>
              </a:rPr>
              <a:t>https://www.kaggle.com/mlg-ulb/creditcardfraud</a:t>
            </a: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5242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40" y="1557734"/>
            <a:ext cx="4028977" cy="37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BD942-D097-7663-B997-6159B4457E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883" y="1847927"/>
            <a:ext cx="4938132" cy="2467595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ML Algorithms on final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63" y="890861"/>
            <a:ext cx="4045142" cy="95706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Blue-Print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542B-3A0A-255D-A6B3-9F5CBBF9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139" y="55755"/>
            <a:ext cx="2365545" cy="5662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DCB14-F0D6-62F4-E7FF-D1165833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63" y="4503454"/>
            <a:ext cx="4010804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21137"/>
            <a:ext cx="10799595" cy="1910716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08937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213</Words>
  <Application>Microsoft Macintosh PowerPoint</Application>
  <PresentationFormat>Widescreen</PresentationFormat>
  <Paragraphs>52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ui-monospace</vt:lpstr>
      <vt:lpstr>Arial</vt:lpstr>
      <vt:lpstr>Calibri</vt:lpstr>
      <vt:lpstr>Helvetica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Data</vt:lpstr>
      <vt:lpstr>The Blue-Print</vt:lpstr>
      <vt:lpstr>DATA VISUALIZATION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Correlation Matrix</vt:lpstr>
      <vt:lpstr>Random Forest Classifier</vt:lpstr>
      <vt:lpstr>Logistic Regression</vt:lpstr>
      <vt:lpstr>Decision Tree</vt:lpstr>
      <vt:lpstr>KNN Model</vt:lpstr>
      <vt:lpstr>ML Models in Under-Sampling</vt:lpstr>
      <vt:lpstr>Correlation Matrix</vt:lpstr>
      <vt:lpstr>Random Forest Classifier</vt:lpstr>
      <vt:lpstr>Logistic Regression</vt:lpstr>
      <vt:lpstr>Decision Tree</vt:lpstr>
      <vt:lpstr>KNN Model</vt:lpstr>
      <vt:lpstr>ML Models in Over-Sampling</vt:lpstr>
      <vt:lpstr>Correlation Matrix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Kim, Kyuri</cp:lastModifiedBy>
  <cp:revision>42</cp:revision>
  <dcterms:created xsi:type="dcterms:W3CDTF">2020-03-10T16:22:03Z</dcterms:created>
  <dcterms:modified xsi:type="dcterms:W3CDTF">2022-12-13T00:10:12Z</dcterms:modified>
</cp:coreProperties>
</file>